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6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003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3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0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9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86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48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261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5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05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00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2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371600"/>
            <a:ext cx="3733801" cy="5522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5410200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54102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252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2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Marsh Creek Site 2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Marsh Creek Site 2 </dc:title>
  <dc:creator>juser</dc:creator>
  <cp:lastModifiedBy>juser</cp:lastModifiedBy>
  <cp:revision>1</cp:revision>
  <dcterms:created xsi:type="dcterms:W3CDTF">2012-07-10T20:12:44Z</dcterms:created>
  <dcterms:modified xsi:type="dcterms:W3CDTF">2012-07-10T20:14:46Z</dcterms:modified>
</cp:coreProperties>
</file>